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s-419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30" autoAdjust="0"/>
    <p:restoredTop sz="94660"/>
  </p:normalViewPr>
  <p:slideViewPr>
    <p:cSldViewPr snapToGrid="0">
      <p:cViewPr varScale="1">
        <p:scale>
          <a:sx n="97" d="100"/>
          <a:sy n="97" d="100"/>
        </p:scale>
        <p:origin x="102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C7F43-298E-4935-AF44-127AD84DC1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C9C9824-44C9-4EC2-9D1F-81D4FEDF32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1486BC-68FC-43EC-BAA8-1BB2CF6C7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7DEFC-7B5C-4B0F-9E36-4D4C4E553035}" type="datetimeFigureOut">
              <a:rPr lang="es-419" smtClean="0"/>
              <a:t>19/5/2018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807AE2-9AB5-4763-B7BB-2326AAAAA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1812B1-E948-4FC9-A9CA-95906BB36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910F8-0CFB-44BB-9B88-C4445B91BEEA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090294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AA5368-1F19-440A-B6B2-3ADC67E6D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D79172E-9102-4A91-99A0-59ACBCE8B4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045810-3B3A-4E20-9553-DE85655D4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7DEFC-7B5C-4B0F-9E36-4D4C4E553035}" type="datetimeFigureOut">
              <a:rPr lang="es-419" smtClean="0"/>
              <a:t>19/5/2018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CC1E32-F266-4C30-B327-885332243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7F47D9-28C9-4F88-A608-E5F3741F2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910F8-0CFB-44BB-9B88-C4445B91BEEA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27820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0C6D573-1EEF-49AF-9059-38B9F0519A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A5E270A-3452-4915-9E42-7D2532F60B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7DFD70-09CB-4103-9798-E8F75D450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7DEFC-7B5C-4B0F-9E36-4D4C4E553035}" type="datetimeFigureOut">
              <a:rPr lang="es-419" smtClean="0"/>
              <a:t>19/5/2018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44A11C-525B-47A6-83BB-B8D30DDD8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29A6C3-6800-48FC-9D1E-C00C98535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910F8-0CFB-44BB-9B88-C4445B91BEEA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9084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018EE2-E47B-4F43-8FD8-090F49E08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D523940-D32A-4FF9-810B-8575BE8C4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59B90F-7F87-4BC5-9F1F-5607D4CA4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7DEFC-7B5C-4B0F-9E36-4D4C4E553035}" type="datetimeFigureOut">
              <a:rPr lang="es-419" smtClean="0"/>
              <a:t>19/5/2018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48E652-D464-496D-BDC7-B39B5C350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D7E80F-F169-4B9A-9AB8-4C8BF9C2D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910F8-0CFB-44BB-9B88-C4445B91BEEA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895297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A1CE14-3E58-47BE-9341-9FE2E4D7D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70A660-3206-4179-B6D1-C062549DD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F8E586-1F03-4565-8C22-711E134B5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7DEFC-7B5C-4B0F-9E36-4D4C4E553035}" type="datetimeFigureOut">
              <a:rPr lang="es-419" smtClean="0"/>
              <a:t>19/5/2018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A1ED25-545A-4E32-98DC-979D4D928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5EE3A6-F79A-408C-BB22-5E7822F4B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910F8-0CFB-44BB-9B88-C4445B91BEEA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838283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0E2E2-FDE5-46DB-BCCD-FCF7DD56E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C5C6BC-DE72-4F51-B99F-EBA6B5391E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C7CCA53-5269-4363-8AA9-A57AAB682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D67B08E-3EEA-4455-93CE-C1B691343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7DEFC-7B5C-4B0F-9E36-4D4C4E553035}" type="datetimeFigureOut">
              <a:rPr lang="es-419" smtClean="0"/>
              <a:t>19/5/2018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E6FE410-5C96-42C2-B5E0-9CF5E3021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2AB499A-10B0-49A8-83F5-16BF02811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910F8-0CFB-44BB-9B88-C4445B91BEEA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896881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79FA29-DBA9-47DA-9B8F-A7893B498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2222C91-036E-403B-9D57-D0DA47975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428A4FD-832D-4882-A095-2122F1F64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B2F0192-2B72-499D-BDBF-A898753B55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EFA839B-C24A-48F3-9830-B452CD0740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4CAE7B2-CD73-4066-87A3-671E22D84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7DEFC-7B5C-4B0F-9E36-4D4C4E553035}" type="datetimeFigureOut">
              <a:rPr lang="es-419" smtClean="0"/>
              <a:t>19/5/2018</a:t>
            </a:fld>
            <a:endParaRPr lang="es-419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45E7DA7-EB01-46F5-86F5-271AA990D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AB05F8A-87ED-4F54-994B-3ED9DC41F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910F8-0CFB-44BB-9B88-C4445B91BEEA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609340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396953-E992-48A8-8843-DCE1F90F2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21DA08F-BCC3-49AC-A196-A67ED6225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7DEFC-7B5C-4B0F-9E36-4D4C4E553035}" type="datetimeFigureOut">
              <a:rPr lang="es-419" smtClean="0"/>
              <a:t>19/5/2018</a:t>
            </a:fld>
            <a:endParaRPr lang="es-419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DEF6FD5-5177-4EE4-9AB9-60CF8CA79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0A26871-20E0-441E-8048-ED88F821C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910F8-0CFB-44BB-9B88-C4445B91BEEA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57421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65776CF-552C-426C-A1F4-D57F33377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7DEFC-7B5C-4B0F-9E36-4D4C4E553035}" type="datetimeFigureOut">
              <a:rPr lang="es-419" smtClean="0"/>
              <a:t>19/5/2018</a:t>
            </a:fld>
            <a:endParaRPr lang="es-419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38F8D1A-BDBA-438E-8187-3793CB968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15B1BC5-A052-4A6F-8CA1-E7692F302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910F8-0CFB-44BB-9B88-C4445B91BEEA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787404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A9C06E-5B59-48AD-99DE-D034AACED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C153879-FFF2-4161-904F-6AF795172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CF0AFDE-0FE3-4839-A5E2-656F4CDB74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7798FD4-2E86-423A-9171-DC0107647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7DEFC-7B5C-4B0F-9E36-4D4C4E553035}" type="datetimeFigureOut">
              <a:rPr lang="es-419" smtClean="0"/>
              <a:t>19/5/2018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622032F-1B9B-4A9F-BDCC-C6BA1ED14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A62C5C4-2AE3-496E-8029-DA53F8734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910F8-0CFB-44BB-9B88-C4445B91BEEA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983497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D52D8C-7FA8-4DAF-9508-2694330C8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E380187-D9F4-48DE-826A-5E2E73C5AE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419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F6F394A-0596-47DD-8A02-7D06D8C6A5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72C2958-DD66-4BAA-9159-92250AF3B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7DEFC-7B5C-4B0F-9E36-4D4C4E553035}" type="datetimeFigureOut">
              <a:rPr lang="es-419" smtClean="0"/>
              <a:t>19/5/2018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EDE7618-EC43-4E83-AC3E-CE7E97B31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50CEA6A-2073-4CBB-93EF-044C517B2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910F8-0CFB-44BB-9B88-C4445B91BEEA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174479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6C69D36-1965-45BF-813B-F92E8D909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2BC9052-222B-4101-B286-EF6B1EF2B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164A64-3628-4501-8EA4-0CC4D27200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7DEFC-7B5C-4B0F-9E36-4D4C4E553035}" type="datetimeFigureOut">
              <a:rPr lang="es-419" smtClean="0"/>
              <a:t>19/5/2018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A01EF7-5094-47A7-A3D5-101BC0D3FC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3FC164-7B1E-483D-8D8E-E37F41A17C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910F8-0CFB-44BB-9B88-C4445B91BEEA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89415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comercial@hseqnuevavision.com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youtu.be/s6x23ZZAKIo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2F1EAC9-7F52-4119-817E-8862E36E212A}"/>
              </a:ext>
            </a:extLst>
          </p:cNvPr>
          <p:cNvSpPr txBox="1"/>
          <p:nvPr/>
        </p:nvSpPr>
        <p:spPr>
          <a:xfrm>
            <a:off x="182880" y="121920"/>
            <a:ext cx="1149096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419" dirty="0"/>
          </a:p>
          <a:p>
            <a:r>
              <a:rPr lang="es-419" dirty="0"/>
              <a:t>Estimado apasionado por el cuidado de la vida en el trabajo,</a:t>
            </a:r>
          </a:p>
          <a:p>
            <a:endParaRPr lang="es-419" dirty="0"/>
          </a:p>
          <a:p>
            <a:r>
              <a:rPr lang="es-419" dirty="0"/>
              <a:t>Lamentablemente, no podemos mantener nuestra versión gratuita para 5 personas forma A y 5 personas forma B, debido a que personas falta de ética han intentado quitar la seguridad de este archivo para su uso personal y comercial.</a:t>
            </a:r>
          </a:p>
          <a:p>
            <a:endParaRPr lang="es-419" dirty="0"/>
          </a:p>
          <a:p>
            <a:r>
              <a:rPr lang="es-419" dirty="0"/>
              <a:t>La finalidad del archivo con descarga gratuita no es otra que dar a conocer la herramienta y que la persona interesada pueda identificar la facilidad de su uso. En el vídeo puedes ver cómo funciona la herramienta para la evaluación de la batería de riesgo psicosocial y adicional en el presente archivo nos permitimos adjuntar pantallazos de la herramienta para que tengas una mejor definición de algunos contenidos que pueden ser de tu interés.</a:t>
            </a:r>
          </a:p>
          <a:p>
            <a:endParaRPr lang="es-419" dirty="0"/>
          </a:p>
          <a:p>
            <a:r>
              <a:rPr lang="es-419" dirty="0"/>
              <a:t>Es importante informarte que no realizaremos envíos de demostraciones ni versiones gratuitas, puesto que continuamos con el riesgo de envío a personal mal intencionadas; si deseas adquirir la herramienta el único medio es a través de la opción de compra que se muestra en nuestra página web.</a:t>
            </a:r>
          </a:p>
          <a:p>
            <a:endParaRPr lang="es-419" dirty="0"/>
          </a:p>
          <a:p>
            <a:r>
              <a:rPr lang="es-419" dirty="0"/>
              <a:t>Nuestra garantía es TOTAL, puedes estar tranquilo que todas las funcionalidades que te mostramos en el vídeo las vas a obtener y que su uso es así de fácil como digitar unos y todas las gráficas están actualizadas al instante!</a:t>
            </a:r>
          </a:p>
          <a:p>
            <a:endParaRPr lang="es-419" dirty="0"/>
          </a:p>
          <a:p>
            <a:r>
              <a:rPr lang="es-419" dirty="0"/>
              <a:t>Cordialmente,</a:t>
            </a:r>
          </a:p>
          <a:p>
            <a:endParaRPr lang="es-419" dirty="0"/>
          </a:p>
          <a:p>
            <a:r>
              <a:rPr lang="es-419" dirty="0"/>
              <a:t>HSEQ Nueva Visión S.A.S.</a:t>
            </a:r>
          </a:p>
          <a:p>
            <a:r>
              <a:rPr lang="es-419" dirty="0">
                <a:hlinkClick r:id="rId2"/>
              </a:rPr>
              <a:t>comercial@hseqnuevavision.com</a:t>
            </a:r>
            <a:r>
              <a:rPr lang="es-419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127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hlinkClick r:id="rId2"/>
            <a:extLst>
              <a:ext uri="{FF2B5EF4-FFF2-40B4-BE49-F238E27FC236}">
                <a16:creationId xmlns:a16="http://schemas.microsoft.com/office/drawing/2014/main" id="{57E8CBEF-28E7-4351-9604-600BDB9EB4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028" y="1158237"/>
            <a:ext cx="9582615" cy="5198936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5DD7FB2-CCDD-47D3-95CA-971D82B80EDB}"/>
              </a:ext>
            </a:extLst>
          </p:cNvPr>
          <p:cNvSpPr txBox="1"/>
          <p:nvPr/>
        </p:nvSpPr>
        <p:spPr>
          <a:xfrm>
            <a:off x="1360449" y="423746"/>
            <a:ext cx="3973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Ver vídeo en </a:t>
            </a:r>
            <a:r>
              <a:rPr lang="es-419" dirty="0" err="1"/>
              <a:t>youtube</a:t>
            </a:r>
            <a:r>
              <a:rPr lang="es-419" dirty="0"/>
              <a:t>:</a:t>
            </a:r>
          </a:p>
          <a:p>
            <a:r>
              <a:rPr lang="es-419" dirty="0">
                <a:hlinkClick r:id="rId2"/>
              </a:rPr>
              <a:t>https://youtu.be/s6x23ZZAKIo</a:t>
            </a:r>
            <a:r>
              <a:rPr lang="es-419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0770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C8FAD3A-D408-4CE4-9385-C006AD6BE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632" y="0"/>
            <a:ext cx="83256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790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EF4319E-704C-4297-9201-1D8FBB8BA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0028"/>
            <a:ext cx="12192000" cy="603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279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67960A8-63A2-47FB-A4E5-0F5BBDE49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9723"/>
            <a:ext cx="12192000" cy="587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999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A55D4A9-A46B-437F-8432-6F7A38C26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563"/>
            <a:ext cx="12192000" cy="663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181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4376E4A-CD3F-45AF-B211-8898C52FC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6350"/>
            <a:ext cx="12192000" cy="602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998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BE604A8-F358-43C8-B92F-88C063E96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80" y="0"/>
            <a:ext cx="121074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297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43C1930-F2A7-4510-B4B6-A43DDD0D8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1443"/>
            <a:ext cx="12192000" cy="539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137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F9ABA16-F051-4D1C-930F-59499EE4E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004" y="0"/>
            <a:ext cx="116559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2198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249</Words>
  <Application>Microsoft Office PowerPoint</Application>
  <PresentationFormat>Panorámica</PresentationFormat>
  <Paragraphs>17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Rafael Meneses</dc:creator>
  <cp:lastModifiedBy>Rafael Meneses</cp:lastModifiedBy>
  <cp:revision>6</cp:revision>
  <dcterms:created xsi:type="dcterms:W3CDTF">2018-05-19T11:04:56Z</dcterms:created>
  <dcterms:modified xsi:type="dcterms:W3CDTF">2018-05-19T11:44:35Z</dcterms:modified>
</cp:coreProperties>
</file>